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1" r:id="rId2"/>
    <p:sldId id="267" r:id="rId3"/>
    <p:sldId id="269" r:id="rId4"/>
    <p:sldId id="268" r:id="rId5"/>
    <p:sldId id="270" r:id="rId6"/>
  </p:sldIdLst>
  <p:sldSz cx="7621588" cy="4575175"/>
  <p:notesSz cx="6858000" cy="9144000"/>
  <p:defaultTextStyle>
    <a:defPPr>
      <a:defRPr lang="fr-FR"/>
    </a:defPPr>
    <a:lvl1pPr marL="0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1pPr>
    <a:lvl2pPr marL="348396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2pPr>
    <a:lvl3pPr marL="696791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3pPr>
    <a:lvl4pPr marL="1045188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4pPr>
    <a:lvl5pPr marL="1393583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5pPr>
    <a:lvl6pPr marL="1741976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6pPr>
    <a:lvl7pPr marL="2090372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7pPr>
    <a:lvl8pPr marL="2438768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8pPr>
    <a:lvl9pPr marL="2787164" algn="l" defTabSz="696791" rtl="0" eaLnBrk="1" latinLnBrk="0" hangingPunct="1">
      <a:defRPr sz="12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2" userDrawn="1">
          <p15:clr>
            <a:srgbClr val="A4A3A4"/>
          </p15:clr>
        </p15:guide>
        <p15:guide id="2" pos="2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38" autoAdjust="0"/>
  </p:normalViewPr>
  <p:slideViewPr>
    <p:cSldViewPr>
      <p:cViewPr varScale="1">
        <p:scale>
          <a:sx n="100" d="100"/>
          <a:sy n="100" d="100"/>
        </p:scale>
        <p:origin x="996" y="78"/>
      </p:cViewPr>
      <p:guideLst>
        <p:guide orient="horz" pos="1442"/>
        <p:guide pos="2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621" y="1421272"/>
            <a:ext cx="6478350" cy="98069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240" y="2592600"/>
            <a:ext cx="5335112" cy="1169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7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5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4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3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1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0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89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7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89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608679" y="122854"/>
            <a:ext cx="1430370" cy="260636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7568" y="122854"/>
            <a:ext cx="4164087" cy="26063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46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17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055" y="2939974"/>
            <a:ext cx="6478350" cy="908681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2055" y="1939158"/>
            <a:ext cx="6478350" cy="100081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86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972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459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945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432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918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4051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89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11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7568" y="712754"/>
            <a:ext cx="2797229" cy="2016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41822" y="712754"/>
            <a:ext cx="2797229" cy="2016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04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79" y="183222"/>
            <a:ext cx="6859430" cy="76252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81" y="1024122"/>
            <a:ext cx="3367525" cy="4268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8645" indent="0">
              <a:buNone/>
              <a:defRPr sz="1500" b="1"/>
            </a:lvl2pPr>
            <a:lvl3pPr marL="697290" indent="0">
              <a:buNone/>
              <a:defRPr sz="1400" b="1"/>
            </a:lvl3pPr>
            <a:lvl4pPr marL="1045934" indent="0">
              <a:buNone/>
              <a:defRPr sz="1200" b="1"/>
            </a:lvl4pPr>
            <a:lvl5pPr marL="1394579" indent="0">
              <a:buNone/>
              <a:defRPr sz="1200" b="1"/>
            </a:lvl5pPr>
            <a:lvl6pPr marL="1743224" indent="0">
              <a:buNone/>
              <a:defRPr sz="1200" b="1"/>
            </a:lvl6pPr>
            <a:lvl7pPr marL="2091869" indent="0">
              <a:buNone/>
              <a:defRPr sz="1200" b="1"/>
            </a:lvl7pPr>
            <a:lvl8pPr marL="2440514" indent="0">
              <a:buNone/>
              <a:defRPr sz="1200" b="1"/>
            </a:lvl8pPr>
            <a:lvl9pPr marL="278916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1081" y="1450924"/>
            <a:ext cx="3367525" cy="26360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71662" y="1024122"/>
            <a:ext cx="3368849" cy="4268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8645" indent="0">
              <a:buNone/>
              <a:defRPr sz="1500" b="1"/>
            </a:lvl2pPr>
            <a:lvl3pPr marL="697290" indent="0">
              <a:buNone/>
              <a:defRPr sz="1400" b="1"/>
            </a:lvl3pPr>
            <a:lvl4pPr marL="1045934" indent="0">
              <a:buNone/>
              <a:defRPr sz="1200" b="1"/>
            </a:lvl4pPr>
            <a:lvl5pPr marL="1394579" indent="0">
              <a:buNone/>
              <a:defRPr sz="1200" b="1"/>
            </a:lvl5pPr>
            <a:lvl6pPr marL="1743224" indent="0">
              <a:buNone/>
              <a:defRPr sz="1200" b="1"/>
            </a:lvl6pPr>
            <a:lvl7pPr marL="2091869" indent="0">
              <a:buNone/>
              <a:defRPr sz="1200" b="1"/>
            </a:lvl7pPr>
            <a:lvl8pPr marL="2440514" indent="0">
              <a:buNone/>
              <a:defRPr sz="1200" b="1"/>
            </a:lvl8pPr>
            <a:lvl9pPr marL="278916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71662" y="1450924"/>
            <a:ext cx="3368849" cy="26360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21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87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25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82" y="182160"/>
            <a:ext cx="2507450" cy="7752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9830" y="182162"/>
            <a:ext cx="4260679" cy="390478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82" y="957401"/>
            <a:ext cx="2507450" cy="3129547"/>
          </a:xfrm>
        </p:spPr>
        <p:txBody>
          <a:bodyPr/>
          <a:lstStyle>
            <a:lvl1pPr marL="0" indent="0">
              <a:buNone/>
              <a:defRPr sz="1100"/>
            </a:lvl1pPr>
            <a:lvl2pPr marL="348645" indent="0">
              <a:buNone/>
              <a:defRPr sz="900"/>
            </a:lvl2pPr>
            <a:lvl3pPr marL="697290" indent="0">
              <a:buNone/>
              <a:defRPr sz="800"/>
            </a:lvl3pPr>
            <a:lvl4pPr marL="1045934" indent="0">
              <a:buNone/>
              <a:defRPr sz="700"/>
            </a:lvl4pPr>
            <a:lvl5pPr marL="1394579" indent="0">
              <a:buNone/>
              <a:defRPr sz="700"/>
            </a:lvl5pPr>
            <a:lvl6pPr marL="1743224" indent="0">
              <a:buNone/>
              <a:defRPr sz="700"/>
            </a:lvl6pPr>
            <a:lvl7pPr marL="2091869" indent="0">
              <a:buNone/>
              <a:defRPr sz="700"/>
            </a:lvl7pPr>
            <a:lvl8pPr marL="2440514" indent="0">
              <a:buNone/>
              <a:defRPr sz="700"/>
            </a:lvl8pPr>
            <a:lvl9pPr marL="278916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802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886" y="3202624"/>
            <a:ext cx="4572953" cy="37808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93886" y="408803"/>
            <a:ext cx="4572953" cy="2745105"/>
          </a:xfrm>
        </p:spPr>
        <p:txBody>
          <a:bodyPr/>
          <a:lstStyle>
            <a:lvl1pPr marL="0" indent="0">
              <a:buNone/>
              <a:defRPr sz="2400"/>
            </a:lvl1pPr>
            <a:lvl2pPr marL="348645" indent="0">
              <a:buNone/>
              <a:defRPr sz="2100"/>
            </a:lvl2pPr>
            <a:lvl3pPr marL="697290" indent="0">
              <a:buNone/>
              <a:defRPr sz="1800"/>
            </a:lvl3pPr>
            <a:lvl4pPr marL="1045934" indent="0">
              <a:buNone/>
              <a:defRPr sz="1500"/>
            </a:lvl4pPr>
            <a:lvl5pPr marL="1394579" indent="0">
              <a:buNone/>
              <a:defRPr sz="1500"/>
            </a:lvl5pPr>
            <a:lvl6pPr marL="1743224" indent="0">
              <a:buNone/>
              <a:defRPr sz="1500"/>
            </a:lvl6pPr>
            <a:lvl7pPr marL="2091869" indent="0">
              <a:buNone/>
              <a:defRPr sz="1500"/>
            </a:lvl7pPr>
            <a:lvl8pPr marL="2440514" indent="0">
              <a:buNone/>
              <a:defRPr sz="1500"/>
            </a:lvl8pPr>
            <a:lvl9pPr marL="278916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3886" y="3580711"/>
            <a:ext cx="4572953" cy="536947"/>
          </a:xfrm>
        </p:spPr>
        <p:txBody>
          <a:bodyPr/>
          <a:lstStyle>
            <a:lvl1pPr marL="0" indent="0">
              <a:buNone/>
              <a:defRPr sz="1100"/>
            </a:lvl1pPr>
            <a:lvl2pPr marL="348645" indent="0">
              <a:buNone/>
              <a:defRPr sz="900"/>
            </a:lvl2pPr>
            <a:lvl3pPr marL="697290" indent="0">
              <a:buNone/>
              <a:defRPr sz="800"/>
            </a:lvl3pPr>
            <a:lvl4pPr marL="1045934" indent="0">
              <a:buNone/>
              <a:defRPr sz="700"/>
            </a:lvl4pPr>
            <a:lvl5pPr marL="1394579" indent="0">
              <a:buNone/>
              <a:defRPr sz="700"/>
            </a:lvl5pPr>
            <a:lvl6pPr marL="1743224" indent="0">
              <a:buNone/>
              <a:defRPr sz="700"/>
            </a:lvl6pPr>
            <a:lvl7pPr marL="2091869" indent="0">
              <a:buNone/>
              <a:defRPr sz="700"/>
            </a:lvl7pPr>
            <a:lvl8pPr marL="2440514" indent="0">
              <a:buNone/>
              <a:defRPr sz="700"/>
            </a:lvl8pPr>
            <a:lvl9pPr marL="278916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27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79" y="183222"/>
            <a:ext cx="6859430" cy="762529"/>
          </a:xfrm>
          <a:prstGeom prst="rect">
            <a:avLst/>
          </a:prstGeom>
        </p:spPr>
        <p:txBody>
          <a:bodyPr vert="horz" lIns="69728" tIns="34865" rIns="69728" bIns="34865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79" y="1067541"/>
            <a:ext cx="6859430" cy="3019404"/>
          </a:xfrm>
          <a:prstGeom prst="rect">
            <a:avLst/>
          </a:prstGeom>
        </p:spPr>
        <p:txBody>
          <a:bodyPr vert="horz" lIns="69728" tIns="34865" rIns="69728" bIns="3486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1080" y="4240512"/>
            <a:ext cx="1778371" cy="243585"/>
          </a:xfrm>
          <a:prstGeom prst="rect">
            <a:avLst/>
          </a:prstGeom>
        </p:spPr>
        <p:txBody>
          <a:bodyPr vert="horz" lIns="69728" tIns="34865" rIns="69728" bIns="3486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86475-99EC-4987-9283-0A8EE4F0E45A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04043" y="4240512"/>
            <a:ext cx="2413503" cy="243585"/>
          </a:xfrm>
          <a:prstGeom prst="rect">
            <a:avLst/>
          </a:prstGeom>
        </p:spPr>
        <p:txBody>
          <a:bodyPr vert="horz" lIns="69728" tIns="34865" rIns="69728" bIns="3486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62140" y="4240512"/>
            <a:ext cx="1778371" cy="243585"/>
          </a:xfrm>
          <a:prstGeom prst="rect">
            <a:avLst/>
          </a:prstGeom>
        </p:spPr>
        <p:txBody>
          <a:bodyPr vert="horz" lIns="69728" tIns="34865" rIns="69728" bIns="3486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5C265-586F-4343-8023-50858B9153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70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69729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484" indent="-261484" algn="l" defTabSz="6972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66548" indent="-217903" algn="l" defTabSz="69729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71612" indent="-174322" algn="l" defTabSz="69729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257" indent="-174322" algn="l" defTabSz="69729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68902" indent="-174322" algn="l" defTabSz="69729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546" indent="-174322" algn="l" defTabSz="69729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6191" indent="-174322" algn="l" defTabSz="69729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14836" indent="-174322" algn="l" defTabSz="69729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63482" indent="-174322" algn="l" defTabSz="69729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8645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7290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5934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4579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3224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1869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0514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89160" algn="l" defTabSz="6972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8939" y="1207470"/>
            <a:ext cx="6863715" cy="302254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This template can be used for fast and easy creation of graphical messages for DPC Touch.</a:t>
            </a:r>
          </a:p>
          <a:p>
            <a:endParaRPr lang="en-US" dirty="0"/>
          </a:p>
          <a:p>
            <a:r>
              <a:rPr lang="en-US" dirty="0"/>
              <a:t>These slides are specially formatted to match DPC Touch screen size    (800 x 480 </a:t>
            </a:r>
            <a:r>
              <a:rPr lang="en-US" dirty="0" err="1"/>
              <a:t>px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Insert your pictures and add necessary information on these slides and then save them as .bmp images </a:t>
            </a:r>
          </a:p>
          <a:p>
            <a:pPr marL="0" indent="0">
              <a:buNone/>
            </a:pPr>
            <a:r>
              <a:rPr lang="en-US" dirty="0"/>
              <a:t>	File </a:t>
            </a:r>
            <a:r>
              <a:rPr lang="en-US" dirty="0">
                <a:sym typeface="Wingdings" pitchFamily="2" charset="2"/>
              </a:rPr>
              <a:t> Save As  File type  .bmp  All slides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Use conversion utility to convert images into 16bit format. </a:t>
            </a:r>
          </a:p>
          <a:p>
            <a:r>
              <a:rPr lang="en-US" dirty="0">
                <a:sym typeface="Wingdings" pitchFamily="2" charset="2"/>
              </a:rPr>
              <a:t>See the user manual for more details.</a:t>
            </a: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" y="415379"/>
            <a:ext cx="4962525" cy="4105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" y="-2382"/>
            <a:ext cx="193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65000"/>
                  </a:schemeClr>
                </a:solidFill>
              </a:rPr>
              <a:t>Example:</a:t>
            </a:r>
            <a:endParaRPr lang="fr-FR" sz="36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5" idx="0"/>
          </p:cNvCxnSpPr>
          <p:nvPr/>
        </p:nvCxnSpPr>
        <p:spPr>
          <a:xfrm flipV="1">
            <a:off x="3954813" y="849015"/>
            <a:ext cx="1140221" cy="14385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0"/>
          </p:cNvCxnSpPr>
          <p:nvPr/>
        </p:nvCxnSpPr>
        <p:spPr>
          <a:xfrm flipV="1">
            <a:off x="4426402" y="849015"/>
            <a:ext cx="680539" cy="129459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4" idx="0"/>
          </p:cNvCxnSpPr>
          <p:nvPr/>
        </p:nvCxnSpPr>
        <p:spPr>
          <a:xfrm flipV="1">
            <a:off x="3207202" y="844919"/>
            <a:ext cx="1899739" cy="1730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3063183" y="2575651"/>
            <a:ext cx="288032" cy="288000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1</a:t>
            </a:r>
            <a:endParaRPr lang="fr-FR" sz="1800" b="1" dirty="0"/>
          </a:p>
        </p:txBody>
      </p:sp>
      <p:sp>
        <p:nvSpPr>
          <p:cNvPr id="5" name="Овал 4"/>
          <p:cNvSpPr/>
          <p:nvPr/>
        </p:nvSpPr>
        <p:spPr>
          <a:xfrm>
            <a:off x="3810794" y="2287587"/>
            <a:ext cx="288032" cy="288000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2</a:t>
            </a:r>
            <a:endParaRPr lang="fr-FR" sz="1800" b="1" dirty="0"/>
          </a:p>
        </p:txBody>
      </p:sp>
      <p:sp>
        <p:nvSpPr>
          <p:cNvPr id="6" name="Овал 5"/>
          <p:cNvSpPr/>
          <p:nvPr/>
        </p:nvSpPr>
        <p:spPr>
          <a:xfrm>
            <a:off x="4282383" y="2143603"/>
            <a:ext cx="288032" cy="288000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3</a:t>
            </a:r>
            <a:endParaRPr lang="fr-FR" sz="18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095032" y="849012"/>
            <a:ext cx="20092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95032" y="415382"/>
            <a:ext cx="2244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Tighten 3 bolts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95032" y="844922"/>
            <a:ext cx="2244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CC00"/>
                </a:solidFill>
              </a:rPr>
              <a:t>Torque: 40 Nm</a:t>
            </a:r>
            <a:endParaRPr lang="fr-FR" sz="2400" b="1" dirty="0">
              <a:solidFill>
                <a:srgbClr val="00CC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95034" y="2124837"/>
            <a:ext cx="25289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NOTE: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solidFill>
                  <a:srgbClr val="00CC00"/>
                </a:solidFill>
              </a:rPr>
              <a:t>Read bar code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solidFill>
                  <a:srgbClr val="00CC00"/>
                </a:solidFill>
              </a:rPr>
              <a:t>Respect 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solidFill>
                  <a:srgbClr val="00CC00"/>
                </a:solidFill>
              </a:rPr>
              <a:t>Mark bolts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solidFill>
                  <a:srgbClr val="00CC00"/>
                </a:solidFill>
              </a:rPr>
              <a:t>Put the label</a:t>
            </a:r>
          </a:p>
          <a:p>
            <a:endParaRPr lang="en-US" sz="2400" dirty="0">
              <a:solidFill>
                <a:srgbClr val="00CC00"/>
              </a:solidFill>
            </a:endParaRPr>
          </a:p>
          <a:p>
            <a:endParaRPr lang="fr-FR" sz="2400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48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44" y="415382"/>
            <a:ext cx="4962525" cy="4105275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3567239" y="1747543"/>
            <a:ext cx="1944216" cy="194421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Овал 3"/>
          <p:cNvSpPr/>
          <p:nvPr/>
        </p:nvSpPr>
        <p:spPr>
          <a:xfrm>
            <a:off x="4331796" y="2512123"/>
            <a:ext cx="415102" cy="415056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  <a:endParaRPr lang="fr-F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2" y="-2382"/>
            <a:ext cx="193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65000"/>
                  </a:schemeClr>
                </a:solidFill>
              </a:rPr>
              <a:t>Example:</a:t>
            </a:r>
            <a:endParaRPr lang="fr-FR" sz="36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0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44" y="415382"/>
            <a:ext cx="4962525" cy="4105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" y="-2382"/>
            <a:ext cx="193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65000"/>
                  </a:schemeClr>
                </a:solidFill>
              </a:rPr>
              <a:t>Example:</a:t>
            </a:r>
            <a:endParaRPr lang="fr-FR" sz="36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386858" y="1423491"/>
            <a:ext cx="1944216" cy="194421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Овал 16"/>
          <p:cNvSpPr/>
          <p:nvPr/>
        </p:nvSpPr>
        <p:spPr>
          <a:xfrm>
            <a:off x="5151415" y="2188071"/>
            <a:ext cx="415102" cy="415056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045739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44" y="415382"/>
            <a:ext cx="4962525" cy="4105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" y="-2382"/>
            <a:ext cx="193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65000"/>
                  </a:schemeClr>
                </a:solidFill>
              </a:rPr>
              <a:t>Example:</a:t>
            </a:r>
            <a:endParaRPr lang="fr-FR" sz="36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818906" y="1279475"/>
            <a:ext cx="1944216" cy="194421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Овал 16"/>
          <p:cNvSpPr/>
          <p:nvPr/>
        </p:nvSpPr>
        <p:spPr>
          <a:xfrm>
            <a:off x="5583463" y="2044055"/>
            <a:ext cx="415102" cy="415056"/>
          </a:xfrm>
          <a:prstGeom prst="ellipse">
            <a:avLst/>
          </a:prstGeom>
          <a:solidFill>
            <a:srgbClr val="00CC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685186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</TotalTime>
  <Words>87</Words>
  <Application>Microsoft Office PowerPoint</Application>
  <PresentationFormat>Custom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Тема Office</vt:lpstr>
      <vt:lpstr>Instructions: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Bogdanov</dc:creator>
  <cp:lastModifiedBy>Alexander Bogdanov</cp:lastModifiedBy>
  <cp:revision>44</cp:revision>
  <dcterms:created xsi:type="dcterms:W3CDTF">2015-09-21T20:01:28Z</dcterms:created>
  <dcterms:modified xsi:type="dcterms:W3CDTF">2016-11-14T15:08:53Z</dcterms:modified>
</cp:coreProperties>
</file>